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6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9924-90F2-4D4F-ADEC-ABE0885FB020}" type="datetimeFigureOut">
              <a:rPr lang="en-US" smtClean="0"/>
              <a:pPr/>
              <a:t>2/8/2021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0DA30-6106-4F77-A893-ECFE3EA17B2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Antibody kinetics :</a:t>
            </a:r>
          </a:p>
          <a:p>
            <a:pPr>
              <a:buNone/>
            </a:pPr>
            <a:r>
              <a:rPr lang="en-US" sz="3600" dirty="0" smtClean="0"/>
              <a:t>	-  The synthesis and Secretion of antibody can be evaluated with respect to time.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smtClean="0"/>
              <a:t>-  </a:t>
            </a:r>
            <a:r>
              <a:rPr lang="en-US" sz="3600" dirty="0" err="1" smtClean="0"/>
              <a:t>Monomeric</a:t>
            </a:r>
            <a:r>
              <a:rPr lang="en-US" sz="3600" dirty="0" smtClean="0"/>
              <a:t>  </a:t>
            </a:r>
            <a:r>
              <a:rPr lang="en-US" sz="3600" dirty="0" err="1" smtClean="0"/>
              <a:t>IgM</a:t>
            </a:r>
            <a:r>
              <a:rPr lang="en-US" sz="3600" dirty="0" smtClean="0"/>
              <a:t> </a:t>
            </a:r>
            <a:r>
              <a:rPr lang="en-US" sz="3600" dirty="0"/>
              <a:t> </a:t>
            </a:r>
            <a:r>
              <a:rPr lang="en-US" sz="3600" dirty="0" smtClean="0"/>
              <a:t>serves as the B-cell receptor for antigen and </a:t>
            </a:r>
            <a:r>
              <a:rPr lang="en-US" sz="3600" dirty="0" err="1" smtClean="0"/>
              <a:t>pentameric</a:t>
            </a:r>
            <a:r>
              <a:rPr lang="en-US" sz="3600" dirty="0" smtClean="0"/>
              <a:t> </a:t>
            </a:r>
            <a:r>
              <a:rPr lang="en-US" sz="3600" dirty="0" err="1" smtClean="0"/>
              <a:t>IgM</a:t>
            </a:r>
            <a:r>
              <a:rPr lang="en-US" sz="3600" dirty="0" smtClean="0"/>
              <a:t> is the first type of antibody </a:t>
            </a:r>
            <a:r>
              <a:rPr lang="en-US" sz="3600" dirty="0" err="1" smtClean="0"/>
              <a:t>secreated</a:t>
            </a:r>
            <a:r>
              <a:rPr lang="en-US" sz="3600" dirty="0" smtClean="0"/>
              <a:t> after B- cell activation.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smtClean="0"/>
              <a:t>-  Under the influence of T- helper cells, IgM- secreting plasma cells may switch and produce  another antibody class (</a:t>
            </a:r>
            <a:r>
              <a:rPr lang="en-US" sz="3600" dirty="0" err="1" smtClean="0"/>
              <a:t>e.g</a:t>
            </a:r>
            <a:r>
              <a:rPr lang="en-US" sz="3600" dirty="0" smtClean="0"/>
              <a:t>, </a:t>
            </a:r>
            <a:r>
              <a:rPr lang="en-US" sz="3600" dirty="0" err="1" smtClean="0"/>
              <a:t>I</a:t>
            </a:r>
            <a:r>
              <a:rPr lang="en-US" sz="3600" dirty="0" err="1" smtClean="0"/>
              <a:t>gG</a:t>
            </a:r>
            <a:r>
              <a:rPr lang="en-US" sz="3600" dirty="0" smtClean="0"/>
              <a:t>, </a:t>
            </a:r>
            <a:r>
              <a:rPr lang="en-US" sz="3600" dirty="0" err="1" smtClean="0"/>
              <a:t>IgA</a:t>
            </a:r>
            <a:r>
              <a:rPr lang="en-US" sz="3600" dirty="0" smtClean="0"/>
              <a:t>, or </a:t>
            </a:r>
            <a:r>
              <a:rPr lang="en-US" sz="3600" dirty="0" err="1" smtClean="0"/>
              <a:t>IgE</a:t>
            </a:r>
            <a:r>
              <a:rPr lang="en-US" sz="3600" dirty="0" smtClean="0"/>
              <a:t>).  </a:t>
            </a:r>
            <a:r>
              <a:rPr lang="en-US" sz="3600" b="1" dirty="0" smtClean="0"/>
              <a:t>Known as antibody class switching.</a:t>
            </a:r>
            <a:endParaRPr lang="en-IN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The Primary antibody Response :</a:t>
            </a:r>
          </a:p>
          <a:p>
            <a:pPr>
              <a:buNone/>
            </a:pPr>
            <a:r>
              <a:rPr lang="en-US" sz="3600" b="1" dirty="0"/>
              <a:t>	</a:t>
            </a:r>
            <a:r>
              <a:rPr lang="en-US" sz="3600" dirty="0" smtClean="0"/>
              <a:t>-  When an individual is exposed to an antigen (</a:t>
            </a:r>
            <a:r>
              <a:rPr lang="en-US" sz="3600" dirty="0" err="1" smtClean="0"/>
              <a:t>e.g</a:t>
            </a:r>
            <a:r>
              <a:rPr lang="en-US" sz="3600" dirty="0" smtClean="0"/>
              <a:t>; an infection or vaccine), there is an initial lag phase or latent period (up to several weeks), before an antibody response is mounted.</a:t>
            </a:r>
          </a:p>
          <a:p>
            <a:pPr>
              <a:buNone/>
            </a:pPr>
            <a:r>
              <a:rPr lang="en-US" sz="3600" dirty="0" smtClean="0"/>
              <a:t>	-  During this latent period, no antigen-specific antibody can be detected in the blood</a:t>
            </a:r>
            <a:r>
              <a:rPr lang="en-US" sz="3600" b="1" dirty="0" smtClean="0"/>
              <a:t>.(Fig.)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smtClean="0"/>
              <a:t>-  once B cells have differentiated into plasma cells, antibody is secreted and can be detected.</a:t>
            </a:r>
          </a:p>
          <a:p>
            <a:pPr>
              <a:buNone/>
            </a:pPr>
            <a:r>
              <a:rPr lang="en-US" sz="3600" dirty="0"/>
              <a:t>	</a:t>
            </a:r>
            <a:endParaRPr lang="en-IN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-  During the primary antibody response, </a:t>
            </a:r>
            <a:r>
              <a:rPr lang="en-US" sz="3600" dirty="0" err="1" smtClean="0"/>
              <a:t>IgM</a:t>
            </a:r>
            <a:r>
              <a:rPr lang="en-US" sz="3600" dirty="0" smtClean="0"/>
              <a:t> </a:t>
            </a:r>
            <a:r>
              <a:rPr lang="en-IN" sz="3600" dirty="0" smtClean="0"/>
              <a:t>appears first, then switches to another antibody class usually </a:t>
            </a:r>
            <a:r>
              <a:rPr lang="en-IN" sz="3600" dirty="0" err="1" smtClean="0"/>
              <a:t>IgG</a:t>
            </a:r>
            <a:r>
              <a:rPr lang="en-IN" sz="3600" dirty="0" smtClean="0"/>
              <a:t>.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smtClean="0"/>
              <a:t>-  The affinity of antibodies for the antigen’s determinants is low to moderate during primary antibody response.</a:t>
            </a:r>
          </a:p>
          <a:p>
            <a:pPr>
              <a:buNone/>
            </a:pPr>
            <a:r>
              <a:rPr lang="en-US" sz="3600" dirty="0" smtClean="0"/>
              <a:t>	-  The </a:t>
            </a:r>
            <a:r>
              <a:rPr lang="en-US" sz="3600" b="1" dirty="0" smtClean="0"/>
              <a:t>Antibody Titer, </a:t>
            </a:r>
            <a:r>
              <a:rPr lang="en-US" sz="3600" dirty="0" smtClean="0"/>
              <a:t>- is a </a:t>
            </a:r>
            <a:r>
              <a:rPr lang="en-US" sz="3600" dirty="0" err="1" smtClean="0"/>
              <a:t>mesasurement</a:t>
            </a:r>
            <a:r>
              <a:rPr lang="en-US" sz="3600" dirty="0" smtClean="0"/>
              <a:t> of serum antibody conc.( the reciprocal of the highest dilution of an antiserum that gives a positive reaction in the test being used)</a:t>
            </a:r>
            <a:r>
              <a:rPr lang="en-US" sz="3600" b="1" dirty="0" smtClean="0"/>
              <a:t> </a:t>
            </a:r>
            <a:r>
              <a:rPr lang="en-US" sz="3600" dirty="0" smtClean="0"/>
              <a:t>, then rises logarithmically to a plateau during the second , or log phase.</a:t>
            </a:r>
          </a:p>
          <a:p>
            <a:pPr>
              <a:buNone/>
            </a:pPr>
            <a:r>
              <a:rPr lang="en-US" sz="3600" dirty="0" smtClean="0"/>
              <a:t>	-  In plateau phase antibody titer stabilizes.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IN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-  followed by a decline phase during which antibodies are naturally metabolized or bound to the antigen and cleared from circulation.</a:t>
            </a:r>
          </a:p>
          <a:p>
            <a:r>
              <a:rPr lang="en-US" sz="3600" b="1" dirty="0" smtClean="0"/>
              <a:t>The Secondary Antibody Response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- The primary antibody response primes the immune system so that it possesses specific immunological memory through its clones of memory </a:t>
            </a:r>
            <a:r>
              <a:rPr lang="en-US" sz="3600" dirty="0" smtClean="0"/>
              <a:t>B </a:t>
            </a:r>
            <a:r>
              <a:rPr lang="en-US" sz="3600" dirty="0" smtClean="0"/>
              <a:t>cells, each of which respond  to a different antigen.</a:t>
            </a:r>
          </a:p>
          <a:p>
            <a:pPr>
              <a:buNone/>
            </a:pPr>
            <a:r>
              <a:rPr lang="en-US" sz="3600" b="1" dirty="0" smtClean="0"/>
              <a:t>	-  </a:t>
            </a:r>
            <a:r>
              <a:rPr lang="en-US" sz="3600" dirty="0" smtClean="0"/>
              <a:t>When an individual is </a:t>
            </a:r>
            <a:r>
              <a:rPr lang="en-US" sz="3600" dirty="0" err="1" smtClean="0"/>
              <a:t>reexposed</a:t>
            </a:r>
            <a:r>
              <a:rPr lang="en-US" sz="3600" dirty="0" smtClean="0"/>
              <a:t> to a pathogen or receives a vaccine boosters, </a:t>
            </a:r>
            <a:r>
              <a:rPr lang="en-US" sz="3600" dirty="0" smtClean="0"/>
              <a:t>B </a:t>
            </a:r>
            <a:r>
              <a:rPr lang="en-US" sz="3600" dirty="0" smtClean="0"/>
              <a:t>cells amounts a heightened secondary response to the same antigen </a:t>
            </a:r>
            <a:r>
              <a:rPr lang="en-US" sz="3600" b="1" dirty="0" smtClean="0"/>
              <a:t>(Fig).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	</a:t>
            </a:r>
            <a:r>
              <a:rPr lang="en-US" sz="4000" dirty="0" smtClean="0"/>
              <a:t>- Compared to the primary antibody response , Secondary antibody response  has a shorter lag phase and a more rapid log phase, persist for a longer plateau period, attains a higher </a:t>
            </a:r>
            <a:r>
              <a:rPr lang="en-US" sz="4000" dirty="0" err="1" smtClean="0"/>
              <a:t>IgG</a:t>
            </a:r>
            <a:r>
              <a:rPr lang="en-US" sz="4000" dirty="0" smtClean="0"/>
              <a:t> titer and produces antibodies with a higher affinity for the antigen.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User</cp:lastModifiedBy>
  <cp:revision>13</cp:revision>
  <dcterms:created xsi:type="dcterms:W3CDTF">2020-12-10T14:59:28Z</dcterms:created>
  <dcterms:modified xsi:type="dcterms:W3CDTF">2021-02-08T05:10:50Z</dcterms:modified>
</cp:coreProperties>
</file>